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>
        <p:scale>
          <a:sx n="76" d="100"/>
          <a:sy n="76" d="100"/>
        </p:scale>
        <p:origin x="-990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Cat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Persian- 508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99872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4622800" cy="30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Ragdoll- 509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599"/>
            <a:ext cx="3733800" cy="371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09800"/>
            <a:ext cx="411377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Russian Blue- 510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2447" cy="279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590800"/>
            <a:ext cx="4038600" cy="38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Siamese-511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40640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371600"/>
            <a:ext cx="3048000" cy="50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Sphynx</a:t>
            </a:r>
            <a:r>
              <a:rPr lang="en-US" dirty="0" smtClean="0"/>
              <a:t>- 512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5518484" cy="3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33800"/>
            <a:ext cx="3663950" cy="2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Turkish Angora- 513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4321882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57600"/>
            <a:ext cx="3950532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Abyssinian- 500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5080000" cy="414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95400"/>
            <a:ext cx="3505200" cy="52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American Shorthair- 501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4953000" cy="3298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384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Burmese- 502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133600"/>
            <a:ext cx="3712382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752600"/>
            <a:ext cx="5080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Cornish Rex- 503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1752600"/>
            <a:ext cx="4611802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438400"/>
            <a:ext cx="59746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Devon Rex- 504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4470400" cy="447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00200"/>
            <a:ext cx="3657600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Exotic- 505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4101389" cy="3149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76600"/>
            <a:ext cx="441237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Maine Coon- 506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24000"/>
            <a:ext cx="4523783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00200"/>
            <a:ext cx="2944985" cy="335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085856"/>
            <a:ext cx="4705350" cy="27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Manx- 507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708400" cy="372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00400"/>
            <a:ext cx="468467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33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       Cat Identification Vet Science CDE </vt:lpstr>
      <vt:lpstr>Abyssinian- 500</vt:lpstr>
      <vt:lpstr>American Shorthair- 501</vt:lpstr>
      <vt:lpstr>Burmese- 502</vt:lpstr>
      <vt:lpstr>Cornish Rex- 503</vt:lpstr>
      <vt:lpstr>Devon Rex- 504</vt:lpstr>
      <vt:lpstr>Exotic- 505</vt:lpstr>
      <vt:lpstr>Maine Coon- 506</vt:lpstr>
      <vt:lpstr>Manx- 507</vt:lpstr>
      <vt:lpstr>Persian- 508</vt:lpstr>
      <vt:lpstr>Ragdoll- 509</vt:lpstr>
      <vt:lpstr>Russian Blue- 510</vt:lpstr>
      <vt:lpstr>Siamese-511</vt:lpstr>
      <vt:lpstr>Sphynx- 512</vt:lpstr>
      <vt:lpstr>Turkish Angora- 513</vt:lpstr>
    </vt:vector>
  </TitlesOfParts>
  <Company>New Mexcio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55</cp:revision>
  <dcterms:created xsi:type="dcterms:W3CDTF">2014-04-03T14:58:08Z</dcterms:created>
  <dcterms:modified xsi:type="dcterms:W3CDTF">2014-05-07T04:21:23Z</dcterms:modified>
</cp:coreProperties>
</file>